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C36C9-6A1A-4086-B235-5520FB5B4691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1066800"/>
            <a:ext cx="77724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2020-2021</a:t>
            </a:r>
            <a:br>
              <a:rPr kumimoji="0" lang="en-US" sz="4400" b="1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Elise" pitchFamily="2" charset="0"/>
                <a:ea typeface="+mj-ea"/>
                <a:cs typeface="+mj-cs"/>
              </a:rPr>
            </a:br>
            <a:r>
              <a:rPr kumimoji="0" lang="en-US" sz="8000" b="1" i="0" u="none" strike="noStrike" kern="1200" cap="none" spc="0" normalizeH="0" baseline="0" noProof="0" dirty="0">
                <a:ln w="28575" cmpd="sng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KG Makes You Stronger" pitchFamily="2" charset="0"/>
                <a:ea typeface="CCLoveYall" pitchFamily="2" charset="0"/>
                <a:cs typeface="+mj-cs"/>
              </a:rPr>
              <a:t>Mr. Farnsworth</a:t>
            </a:r>
            <a:br>
              <a:rPr kumimoji="0" lang="en-US" sz="8000" b="1" i="0" u="none" strike="noStrike" kern="1200" cap="none" spc="0" normalizeH="0" baseline="0" noProof="0" dirty="0">
                <a:ln w="28575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KG Strawberry Limeade" pitchFamily="2" charset="0"/>
                <a:ea typeface="+mj-ea"/>
                <a:cs typeface="+mj-cs"/>
              </a:rPr>
            </a:br>
            <a:r>
              <a:rPr kumimoji="0" lang="en-US" sz="6000" b="1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CCLoveYall" pitchFamily="2" charset="0"/>
                <a:cs typeface="+mj-cs"/>
              </a:rPr>
              <a:t>Room 12</a:t>
            </a:r>
            <a:r>
              <a:rPr kumimoji="0" lang="en-US" sz="6000" b="0" i="0" u="none" strike="noStrike" kern="1200" cap="none" spc="0" normalizeH="0" baseline="0" noProof="0" dirty="0">
                <a:ln w="38100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ove Ya Like A Sister Solid" pitchFamily="2" charset="0"/>
                <a:ea typeface="CCLoveYall" pitchFamily="2" charset="0"/>
                <a:cs typeface="+mj-cs"/>
              </a:rPr>
              <a:t> </a:t>
            </a:r>
            <a:endParaRPr kumimoji="0" lang="en-US" sz="8000" b="0" i="0" u="none" strike="noStrike" kern="1200" cap="none" spc="0" normalizeH="0" baseline="0" noProof="0" dirty="0">
              <a:ln w="38100">
                <a:noFill/>
              </a:ln>
              <a:solidFill>
                <a:schemeClr val="tx1"/>
              </a:solidFill>
              <a:effectLst/>
              <a:uLnTx/>
              <a:uFillTx/>
              <a:latin typeface="Love Ya Like A Sister Solid" pitchFamily="2" charset="0"/>
              <a:ea typeface="CCLoveYall" pitchFamily="2" charset="0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4290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G Primary Penmanship" pitchFamily="2" charset="0"/>
                <a:ea typeface="+mn-ea"/>
                <a:cs typeface="+mn-cs"/>
              </a:rPr>
              <a:t>Farnsworth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>
                <a:latin typeface="KG Primary Penmanship" pitchFamily="2" charset="0"/>
              </a:rPr>
              <a:t>Elementary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G Primary Penmanship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Our Commitment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Fourth Grade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Curriculum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Ed Tech / Distance Learning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Love Ya Like A Sister Solid" pitchFamily="2" charset="0"/>
                <a:ea typeface="+mj-ea"/>
                <a:cs typeface="+mj-cs"/>
              </a:rPr>
              <a:t>Behavior / Citizenship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Volunteering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Elise</vt:lpstr>
      <vt:lpstr>KG Makes You Stronger</vt:lpstr>
      <vt:lpstr>KG Primary Penmanship</vt:lpstr>
      <vt:lpstr>KG Strawberry Limeade</vt:lpstr>
      <vt:lpstr>Love Ya Like A Sister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James, Kim</cp:lastModifiedBy>
  <cp:revision>2</cp:revision>
  <dcterms:created xsi:type="dcterms:W3CDTF">2013-09-21T12:11:13Z</dcterms:created>
  <dcterms:modified xsi:type="dcterms:W3CDTF">2020-06-09T19:49:58Z</dcterms:modified>
</cp:coreProperties>
</file>